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F5063-7CA4-5C64-B140-052493A07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696FB2-6385-46B0-51CA-302444173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46980-C11F-43FF-7B01-64D77DA0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8CBB1-FBDF-8ACC-9289-82D87D33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CCA13-4B6C-F48F-B0D1-8E29C1D9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0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909C3-2A53-18C5-9E7E-965744FF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F62660-D899-6504-3120-1389A4045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CE76C5-97AD-86D3-B6C4-944CB816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C2C77-B1F8-27D7-4135-A0DC55F5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4508DB-31AC-ADE2-BE60-67BC220D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9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FC122E-FC5C-9FA2-15CE-09201A4B7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6BD0AA-262C-7D88-6B6F-C7C251BC9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91296-D29B-FC0E-2D2B-DAB6FFCF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B6A54-140A-E4CE-BC7D-7380D872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A86F0F-6DD4-0D3A-A589-47E9E5C9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22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D4F2E-169D-CEBA-CD23-DEB9DE61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C1777-065B-A3FD-2CCF-51D1674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ED592-6687-84A8-4104-F1D8777B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4BA1F-4D94-2C4A-9FB3-E4ADF7A9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AC64D-D6E7-05FC-47AA-29CDEE04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8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49A0E-D352-44F2-3335-DDB5AA11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69B5FA-EA27-FA3B-67D8-2475AA2D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2A947-C5CD-BF69-EF35-520807B3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E30724-743B-5EDC-89C6-9646AE98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295BC-7DAC-7911-8BB3-DE5A487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0EEF8-5A57-9BEA-51EE-8133A866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094649-4409-695C-83F7-D7A032DE8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518979-4436-F430-2E4B-0EB5F029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4CAA01-4DEF-D6D1-078A-8FE44AE8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CB1471-4D91-90C0-B2CD-C4B87085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DA5D9-27C8-4E9C-27B6-AD448EF8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5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D1966-9EE8-D03B-4A73-D199B5D2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AB81B-61A2-C02C-88F6-62712BA4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7DF4C1-10AF-341F-861F-3CC73B143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69D0F9-FED6-A0C9-4FCC-E5C03E101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1D73BC-DE25-C5E1-1BCC-64D11E022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5A136C-133D-2BDB-F2B4-180D021C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2B0215-AA3D-A3B0-9893-CE6E2010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5993C3-CBA4-FD3C-A206-549195C3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0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2B657-EDAE-06B9-0B86-4A0C1610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82AEDE-5BFB-CB75-5D8F-9CF7EA20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DBD1E-04D1-0B59-2B79-5AC736D4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C72AD-464F-E212-4514-F8BCDDDF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1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3CBE21-3CEA-D071-507C-255AD880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4B54FE-216C-EC87-E86D-4D202597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850D0A-85E2-7788-8BD3-A570A147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6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DAD84-9C8B-6C1E-772A-53E845BF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0D8E8-4AC6-BCD5-C3E5-CFC99D0C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7C05DB-42AE-05C6-3309-45B7AF556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73E31-7394-4AD3-DAB6-4176A552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7A900B-0133-0F26-945B-01B56253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6BE75A-A6DE-9057-2A9E-06DAA018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10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BAEDD-6A90-1A64-7243-DF08A320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B239AC-B089-D55C-400C-0A24484D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7E472-9FC2-04BF-EB0A-1EF676EF4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9744B1-535D-AB92-999E-B1144BD0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598A3A-FBF8-F5F7-639C-AECD4124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EC9B7-969C-C05A-D2B1-43CA7076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7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877C92-510B-A394-CDF5-29770097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8F8177-13B0-CF38-22E6-2797F4B1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B7FFA0-3018-6CAB-67C2-5D0216D0A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34FC-EF48-F44C-9B53-87093162DB46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2A105E-8E48-5257-CF6C-0C0088E11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FD9FF-64DD-F106-7FBC-6C9EB53F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5128-390D-8E47-84D4-1D48D85F3E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FBE86D-A649-66A0-F4E1-75D912BF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08395" y="0"/>
            <a:ext cx="362036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461867-15AF-BE14-9F5A-B3437BD5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025" y="0"/>
            <a:ext cx="3620369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0BD1C4-2083-6F59-FEDF-B9A9DF172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28765" y="0"/>
            <a:ext cx="3465530" cy="68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1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22A8FEB-DA34-203F-0E02-CAFFDEE6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5230" y="0"/>
            <a:ext cx="3601535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6DCF04-8286-7A1D-AB6C-9B4B28B9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7671" y="-2"/>
            <a:ext cx="3477559" cy="6858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F91F64-B942-4B73-1EC5-6C29FEC487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6765" y="0"/>
            <a:ext cx="3601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7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yahia yacine</dc:creator>
  <cp:lastModifiedBy>amelmenasria@outlook.fr</cp:lastModifiedBy>
  <cp:revision>15</cp:revision>
  <dcterms:created xsi:type="dcterms:W3CDTF">2025-07-14T08:31:02Z</dcterms:created>
  <dcterms:modified xsi:type="dcterms:W3CDTF">2025-10-28T08:36:49Z</dcterms:modified>
</cp:coreProperties>
</file>